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238" r:id="rId3"/>
    <p:sldId id="1245" r:id="rId4"/>
    <p:sldId id="1242" r:id="rId5"/>
    <p:sldId id="1251" r:id="rId6"/>
    <p:sldId id="1252" r:id="rId7"/>
    <p:sldId id="1253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38928"/>
    <a:srgbClr val="FBC9BC"/>
    <a:srgbClr val="FEE2D1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60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89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2025/10/28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高中地理 必修 第二册 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SDJY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2025/10/28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79781"/>
            <a:ext cx="1152334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第一单元人口与环境</a:t>
            </a:r>
            <a:endParaRPr lang="en-US" altLang="zh-CN" sz="540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单元活动　学用专题地图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形形色色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的专题地图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概念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：是着重表示一种或几种</a:t>
            </a:r>
            <a:r>
              <a:rPr lang="zh-CN" altLang="zh-CN" b="1">
                <a:solidFill>
                  <a:srgbClr val="F397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自然要素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或人文现象的地图。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表示方法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：专题地图上的地理事物（或现象）的表示方法有点值法、</a:t>
            </a:r>
            <a:r>
              <a:rPr lang="zh-CN" altLang="zh-CN" b="1">
                <a:solidFill>
                  <a:srgbClr val="F397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等值线法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、分级统计图法。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2134766" y="764704"/>
            <a:ext cx="7257145" cy="751578"/>
          </a:xfrm>
          <a:prstGeom prst="rect">
            <a:avLst/>
          </a:prstGeom>
        </p:spPr>
      </p:pic>
      <p:pic>
        <p:nvPicPr>
          <p:cNvPr id="4" name="知识点1.eps" descr="id:214749062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700808"/>
            <a:ext cx="1112422" cy="307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4824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专题地图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397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读图名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，初步了解专题地图展示的主要内容。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认清</a:t>
            </a:r>
            <a:r>
              <a:rPr lang="zh-CN" altLang="zh-CN" b="1">
                <a:solidFill>
                  <a:srgbClr val="F397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图例和注记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，了解所示图例各表示哪些特定内容。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读懂地图上所展示的</a:t>
            </a:r>
            <a:r>
              <a:rPr lang="zh-CN" altLang="zh-CN" b="1">
                <a:solidFill>
                  <a:srgbClr val="F397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主要内容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：是什么？在哪里？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分析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397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为什么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2.eps" descr="id:214749066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2042850"/>
            <a:ext cx="1156193" cy="307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7105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24848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动手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做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绘制专题地图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打开国家测绘主管部门网页，在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标准地图服务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栏目下载一幅适用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空白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地图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设计</a:t>
            </a:r>
            <a:r>
              <a:rPr lang="zh-CN" altLang="zh-CN" b="1">
                <a:solidFill>
                  <a:srgbClr val="F397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图例和注记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编绘</a:t>
            </a:r>
            <a:r>
              <a:rPr lang="zh-CN" altLang="zh-CN" b="1">
                <a:solidFill>
                  <a:srgbClr val="F397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草图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，在修改的基础上，完成地图清绘。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在图幅上方标注</a:t>
            </a:r>
            <a:r>
              <a:rPr lang="zh-CN" altLang="zh-CN" b="1">
                <a:solidFill>
                  <a:srgbClr val="F397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3.eps" descr="id:214749121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740872"/>
            <a:ext cx="1156193" cy="307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0516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880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学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用专题地图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阅读专题地图的 </a:t>
            </a: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四步走</a:t>
            </a: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endParaRPr lang="zh-CN" altLang="zh-CN" sz="1050">
              <a:solidFill>
                <a:srgbClr val="000000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2758" y="908720"/>
            <a:ext cx="7487593" cy="711348"/>
          </a:xfrm>
          <a:prstGeom prst="rect">
            <a:avLst/>
          </a:prstGeom>
        </p:spPr>
      </p:pic>
      <p:pic>
        <p:nvPicPr>
          <p:cNvPr id="5" name="25疑难点.eps" descr="id:214749123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772816"/>
            <a:ext cx="1289665" cy="386775"/>
          </a:xfrm>
          <a:prstGeom prst="rect">
            <a:avLst/>
          </a:prstGeom>
        </p:spPr>
      </p:pic>
      <p:pic>
        <p:nvPicPr>
          <p:cNvPr id="6" name="dlt268.jpg" descr="id:214749124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367014" y="2924944"/>
            <a:ext cx="4084883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5487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4105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绘制专题地图的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四步走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）下载地图：打开国家测绘主管部门网页（如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标准地图服务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标准地图服务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栏目中下载一幅适用的空白地图。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）设计图例：设计专题地图图例，可以是普通地图的标准图例，也可以自己设计恰当的图例，以准确表达专题内容；同时设计注记，如文字、数字的格式等。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）清绘地图：编绘草图，在修改的基础上，完成地图清绘，可以是纸质地图，也可以是电子地图。要求内容准确，地图格式规范。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）标注图名：在图幅上方标注图名。可以是左上方，也可以是正上方。要求字体字号与地图图幅相协调。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64434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专题地图的正确步骤是（　　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读图名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认清图例和注记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读懂展示的内容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分析为什么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认清图例和注记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读图名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读懂展示的内容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分析为什么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读懂展示的内容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认清图例和注记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读图名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分析为什么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认清图例和注记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读图名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分析为什么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读懂展示的内容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破疑典例aa.eps" descr="id:21474912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1431360"/>
            <a:ext cx="1532525" cy="37026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068047" y="135029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04553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阅读专题地图的正确步骤是：读图名—认清图例和注记—读懂展示的内容—分析为什么。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24解析.eps" descr="id:214749081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4280138"/>
            <a:ext cx="806776" cy="28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096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574</TotalTime>
  <Words>235</Words>
  <Application>Microsoft Office PowerPoint</Application>
  <PresentationFormat>自定义</PresentationFormat>
  <Paragraphs>30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570</cp:revision>
  <dcterms:created xsi:type="dcterms:W3CDTF">2020-11-06T05:24:00Z</dcterms:created>
  <dcterms:modified xsi:type="dcterms:W3CDTF">2025-10-28T06:19:04Z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